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57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slide" Target="slide8.xml"/><Relationship Id="rId10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8.png"/><Relationship Id="rId4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1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Новая папка\файлы к пр\1617821493_19-p-pdd-fon-dlya-prezentatsi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05"/>
            <a:ext cx="9144000" cy="69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532" y="1275135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Интерактивный плакат: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036" y="1983021"/>
            <a:ext cx="8424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дорожного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движения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41" name="Picture 17" descr="D:\Desktop\Новая папка\файлы к пр\46257-next-green-clipar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78" y="5879294"/>
            <a:ext cx="805459" cy="8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467" y="264411"/>
            <a:ext cx="840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ДС№10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«СВЕТЛЯЧОК»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«Дети. Дорога. Безопасность»</a:t>
            </a: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5995" y="3933056"/>
            <a:ext cx="39170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Берестовая А.С.</a:t>
            </a: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№10 «Светлячок», воспитатель</a:t>
            </a:r>
          </a:p>
          <a:p>
            <a:pPr algn="ctr"/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Евпатова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Л.Б.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№10 «Светлячок», воспитатель</a:t>
            </a:r>
          </a:p>
          <a:p>
            <a:pPr algn="ctr"/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9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Новая папка\файлы к пр\1617821493_19-p-pdd-fon-dlya-prezentatsi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Новая папка\файлы к пр\1617821493_19-p-pdd-fon-dlya-prezentatsi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5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Новая папка\файлы к пр\1617821493_19-p-pdd-fon-dlya-prezentatsi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thumbs.dreamstime.com/b/%D0%BC%D1%8B%D0%B6%D1%81%D0%BA%D0%BE%D0%B9-%D0%BF%D0%BE%D0%BB%D0%B8%D1%86%D0%B5%D0%B9%D1%81%D0%BA%D0%B8%D0%B9-%D1%88%D0%B0%D1%80%D0%B6%D0%B0-29442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7477"/>
            <a:ext cx="4349087" cy="434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7888" y="643794"/>
            <a:ext cx="311117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Неверно!</a:t>
            </a: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Попробуй еще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AutoShape 10" descr="http://kulturamira.com/wp-content/uploads/2017/12/9iR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kulturamira.com/wp-content/uploads/2017/12/9iR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6" name="Picture 16" descr="https://assets.webiconspng.com/uploads/2017/09/Buttons-PNG-Image-7276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2" y="3215002"/>
            <a:ext cx="4426104" cy="141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6361" y="3323014"/>
            <a:ext cx="3736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Вернуться к блоку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вопросов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0" name="Picture 20" descr="https://cdn4.iconfinder.com/data/icons/game-ui-pack-02/500/home-51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83" y="404664"/>
            <a:ext cx="651441" cy="6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Новая папка\файлы к пр\1617821493_19-p-pdd-fon-dlya-prezentatsi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47"/>
            <a:ext cx="9144000" cy="6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93" y="475037"/>
            <a:ext cx="311459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9397" y="643794"/>
            <a:ext cx="262815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ерно!</a:t>
            </a: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 молодец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16" descr="https://assets.webiconspng.com/uploads/2017/09/Buttons-PNG-Image-7276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2" y="3215002"/>
            <a:ext cx="4426104" cy="141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846361" y="3323014"/>
            <a:ext cx="3736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Вернуться к блоку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вопросов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20" descr="https://cdn4.iconfinder.com/data/icons/game-ui-pack-02/500/home-51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83" y="404664"/>
            <a:ext cx="651441" cy="6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Новая папка\файлы к пр\1617821493_19-p-pdd-fon-dlya-prezentatsi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D:\Desktop\Новая папка\файлы к пр\46257-next-green-clipar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78" y="5879294"/>
            <a:ext cx="805459" cy="8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D:\Desktop\Новая папка\файлы к пр\46257-next-green-clipar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167" y="5879293"/>
            <a:ext cx="805459" cy="8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0897" y="183555"/>
            <a:ext cx="83895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896" y="803532"/>
            <a:ext cx="83895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безопасном движении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о сложных участках дороги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897" y="2132856"/>
            <a:ext cx="76694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Выходя на улицу, пользуясь транспортом, вы часто не придерживаетесь определенных </a:t>
            </a:r>
            <a:r>
              <a:rPr lang="ru-RU" sz="3200" b="1" dirty="0">
                <a:solidFill>
                  <a:srgbClr val="FF0000"/>
                </a:solidFill>
              </a:rPr>
              <a:t>правил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безопасности</a:t>
            </a:r>
            <a:r>
              <a:rPr lang="ru-RU" sz="3200" b="1" dirty="0"/>
              <a:t>.</a:t>
            </a:r>
            <a:br>
              <a:rPr lang="ru-RU" sz="3200" b="1" dirty="0"/>
            </a:br>
            <a:r>
              <a:rPr lang="ru-RU" sz="3200" b="1" dirty="0"/>
              <a:t>Главная цель этих правил </a:t>
            </a:r>
            <a:r>
              <a:rPr lang="ru-RU" sz="3200" b="1" dirty="0" smtClean="0"/>
              <a:t>– </a:t>
            </a:r>
            <a:r>
              <a:rPr lang="ru-RU" sz="3200" b="1" u="sng" dirty="0" smtClean="0"/>
              <a:t>СОХРАНИТЬ ТВОЮ ЖИЗНЬ</a:t>
            </a:r>
            <a:endParaRPr lang="ru-RU" sz="3200" b="1" u="sng" dirty="0"/>
          </a:p>
        </p:txBody>
      </p:sp>
    </p:spTree>
    <p:extLst>
      <p:ext uri="{BB962C8B-B14F-4D97-AF65-F5344CB8AC3E}">
        <p14:creationId xmlns:p14="http://schemas.microsoft.com/office/powerpoint/2010/main" val="41807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Новая папка\файлы к пр\1617821493_19-p-pdd-fon-dlya-prezentatsi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6" y="-6017"/>
            <a:ext cx="9144000" cy="6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D:\Desktop\Новая папка\файлы к пр\46257-next-green-clipar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78" y="5879294"/>
            <a:ext cx="805459" cy="8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D:\Desktop\Новая папка\файлы к пр\46257-next-green-clipar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167" y="5879293"/>
            <a:ext cx="805459" cy="8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212" y="332656"/>
            <a:ext cx="83895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Тебе как пешеходу следует напомнить: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956" y="1124744"/>
            <a:ext cx="8335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наиболее </a:t>
            </a:r>
            <a:r>
              <a:rPr lang="ru-RU" dirty="0"/>
              <a:t>опасны на дорогах перекрестки, скоростные участки движения, зоны ограниченной видимости, гололед;</a:t>
            </a:r>
            <a:br>
              <a:rPr lang="ru-RU" dirty="0"/>
            </a:br>
            <a:r>
              <a:rPr lang="ru-RU" dirty="0"/>
              <a:t>не переходите улицу на </a:t>
            </a:r>
            <a:r>
              <a:rPr lang="ru-RU" b="1" dirty="0">
                <a:solidFill>
                  <a:srgbClr val="FF0000"/>
                </a:solidFill>
              </a:rPr>
              <a:t>красный свет, </a:t>
            </a:r>
            <a:r>
              <a:rPr lang="ru-RU" dirty="0"/>
              <a:t>даже если не видно машин;</a:t>
            </a:r>
          </a:p>
        </p:txBody>
      </p:sp>
      <p:sp>
        <p:nvSpPr>
          <p:cNvPr id="10" name="AutoShape 6" descr="https://www.vhv.rs/dpng/d/10-109237_transparent-paper-pin-png-png-downlo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s://www.pngmart.com/files/8/Exclamation-Mark-Background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78987"/>
            <a:ext cx="576064" cy="57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0375" y="2048074"/>
            <a:ext cx="832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переходи </a:t>
            </a:r>
            <a:r>
              <a:rPr lang="ru-RU" dirty="0"/>
              <a:t>дорогу, предварительно посмотрев в обе стороны</a:t>
            </a:r>
            <a:br>
              <a:rPr lang="ru-RU" dirty="0"/>
            </a:br>
            <a:r>
              <a:rPr lang="ru-RU" dirty="0"/>
              <a:t>- </a:t>
            </a:r>
            <a:r>
              <a:rPr lang="ru-RU" b="1" dirty="0">
                <a:solidFill>
                  <a:srgbClr val="FF0000"/>
                </a:solidFill>
              </a:rPr>
              <a:t>сначала налево, потом направо</a:t>
            </a:r>
            <a:r>
              <a:rPr lang="ru-RU" dirty="0"/>
              <a:t>;</a:t>
            </a:r>
          </a:p>
        </p:txBody>
      </p:sp>
      <p:pic>
        <p:nvPicPr>
          <p:cNvPr id="15" name="Picture 10" descr="https://www.pngmart.com/files/8/Exclamation-Mark-Background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7" y="1916832"/>
            <a:ext cx="576064" cy="57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0375" y="2692711"/>
            <a:ext cx="8306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на </a:t>
            </a:r>
            <a:r>
              <a:rPr lang="ru-RU" dirty="0"/>
              <a:t>дорогу можно с тротуара только сойти, а не выбежать</a:t>
            </a:r>
            <a:br>
              <a:rPr lang="ru-RU" dirty="0"/>
            </a:br>
            <a:r>
              <a:rPr lang="ru-RU" dirty="0"/>
              <a:t>не выбегай на дорогу из-за препятствия (стоящего у обочины транспорта, высокого сугроба). </a:t>
            </a:r>
            <a:endParaRPr lang="ru-RU" dirty="0" smtClean="0"/>
          </a:p>
          <a:p>
            <a:r>
              <a:rPr lang="ru-RU" dirty="0" smtClean="0"/>
              <a:t>   Водитель </a:t>
            </a:r>
            <a:r>
              <a:rPr lang="ru-RU" dirty="0"/>
              <a:t>не успеет затормозить при твоем неожиданном появлении;</a:t>
            </a:r>
          </a:p>
        </p:txBody>
      </p:sp>
      <p:pic>
        <p:nvPicPr>
          <p:cNvPr id="17" name="Picture 10" descr="https://www.pngmart.com/files/8/Exclamation-Mark-Background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7" y="2521438"/>
            <a:ext cx="576064" cy="57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Новая папка\файлы к пр\1617821493_19-p-pdd-fon-dlya-prezentatsi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6" y="-6017"/>
            <a:ext cx="9144000" cy="6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D:\Desktop\Новая папка\файлы к пр\46257-next-green-clipar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167" y="5879293"/>
            <a:ext cx="805459" cy="8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D:\Desktop\Новая папка\файлы к пр\46257-next-green-clipar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78" y="5879294"/>
            <a:ext cx="805459" cy="8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6007" y="452097"/>
            <a:ext cx="6373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ходи </a:t>
            </a:r>
            <a:r>
              <a:rPr lang="ru-RU" dirty="0"/>
              <a:t>только по т</a:t>
            </a:r>
            <a:r>
              <a:rPr lang="ru-RU" b="1" dirty="0">
                <a:solidFill>
                  <a:srgbClr val="FF0000"/>
                </a:solidFill>
              </a:rPr>
              <a:t>ротуару</a:t>
            </a:r>
            <a:r>
              <a:rPr lang="ru-RU" dirty="0"/>
              <a:t>, если же тротуара нет и тебе приходится идти по обочине дороги, выбирай ту ее сторону, по которой машины идут тебе </a:t>
            </a:r>
            <a:r>
              <a:rPr lang="ru-RU" b="1" dirty="0" smtClean="0">
                <a:solidFill>
                  <a:srgbClr val="FF0000"/>
                </a:solidFill>
              </a:rPr>
              <a:t>навстречу</a:t>
            </a:r>
            <a:r>
              <a:rPr lang="ru-RU" dirty="0"/>
              <a:t>.</a:t>
            </a:r>
          </a:p>
        </p:txBody>
      </p:sp>
      <p:pic>
        <p:nvPicPr>
          <p:cNvPr id="8" name="Picture 10" descr="https://www.pngmart.com/files/8/Exclamation-Mark-Background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6" y="338470"/>
            <a:ext cx="576064" cy="57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6007" y="1700808"/>
            <a:ext cx="6087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без </a:t>
            </a:r>
            <a:r>
              <a:rPr lang="ru-RU" dirty="0"/>
              <a:t>родителей улицу лучше всего переходить в группе пешеходов.</a:t>
            </a:r>
          </a:p>
        </p:txBody>
      </p:sp>
      <p:pic>
        <p:nvPicPr>
          <p:cNvPr id="10" name="Picture 10" descr="https://www.pngmart.com/files/8/Exclamation-Mark-Background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7" y="1557178"/>
            <a:ext cx="576064" cy="57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2548828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 главное правило пешехода –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НАДО ПРЕДВИДЕТЬ ОПАСНОСТЬ</a:t>
            </a:r>
            <a:b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 ВОЗМОЖНОСТИ ИЗБЕГАТЬ ЕЁ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5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Новая папка\файлы к пр\1617821493_19-p-pdd-fon-dlya-prezentatsi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6" y="-6017"/>
            <a:ext cx="9144000" cy="6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3245" y="1213009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дорожного движения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245" y="362922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Интерактивная игра:</a:t>
            </a:r>
          </a:p>
        </p:txBody>
      </p:sp>
      <p:pic>
        <p:nvPicPr>
          <p:cNvPr id="12290" name="Picture 2" descr="http://cs01.services.mya5.ru/DgABAIQAzQIIAczS_8P7Dw/6VuizAcFDu1Ti-lGvRqBJw/sv/image/ff/fb/8e/417960/34/post-462125-0-59605900-1389707085.png?148146055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57" y="1994803"/>
            <a:ext cx="3168352" cy="12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s01.services.mya5.ru/DgABAIQAzQIIAczS_8P7Dw/6VuizAcFDu1Ti-lGvRqBJw/sv/image/ff/fb/8e/417960/34/post-462125-0-59605900-1389707085.png?148146055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57" y="3425991"/>
            <a:ext cx="3168352" cy="12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s01.services.mya5.ru/DgABAIQAzQIIAczS_8P7Dw/6VuizAcFDu1Ti-lGvRqBJw/sv/image/ff/fb/8e/417960/34/post-462125-0-59605900-1389707085.png?14814605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13" y="2010860"/>
            <a:ext cx="3168352" cy="12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s01.services.mya5.ru/DgABAIQAzQIIAczS_8P7Dw/6VuizAcFDu1Ti-lGvRqBJw/sv/image/ff/fb/8e/417960/34/post-462125-0-59605900-1389707085.png?148146055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13" y="3474577"/>
            <a:ext cx="3168352" cy="12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35505" y="2188958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Вопрос 1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56562" y="2219067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Вопрос 2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35505" y="3650255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Вопрос 3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6562" y="3698841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Вопрос 4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Picture 20" descr="https://cdn4.iconfinder.com/data/icons/game-ui-pack-02/500/home-51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83" y="404664"/>
            <a:ext cx="651441" cy="6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 descr="https://kartinkin.net/uploads/posts/2021-03/1616039915_4-p-fon-dlya-knopki-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https://kartinkin.net/uploads/posts/2021-03/1616039915_4-p-fon-dlya-knopki-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9" name="Picture 1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89" y="4941168"/>
            <a:ext cx="3429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Новая папка\файлы к пр\1617821493_19-p-pdd-fon-dlya-prezentatsi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0896" y="332656"/>
            <a:ext cx="83895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какой цвет сигнала светофора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можно переходить дорогу?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1" name="Picture 1" descr="D:\Desktop\Новая папка\файлы к пр\1614602762_9-p-svetofor-na-belom-fone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47539"/>
            <a:ext cx="3609464" cy="476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s://www.usdaloanpro.com/wp-content/uploads/2014/11/arrow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02983"/>
            <a:ext cx="1630041" cy="11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s://www.usdaloanpro.com/wp-content/uploads/2014/11/arrow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0341"/>
            <a:ext cx="1630041" cy="11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ttps://www.usdaloanpro.com/wp-content/uploads/2014/11/arrow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938154"/>
            <a:ext cx="1630041" cy="11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Новая папка\файлы к пр\1617821493_19-p-pdd-fon-dlya-prezentatsi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5531" y="499435"/>
            <a:ext cx="83895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может передвигаться пешеход?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AutoShape 2" descr="https://kartinkin.net/uploads/posts/2021-03/1616040008_17-p-fon-dlya-knopki-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kartinkin.net/uploads/posts/2021-03/1616040008_17-p-fon-dlya-knopki-1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148754"/>
            <a:ext cx="4552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140968"/>
            <a:ext cx="4838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221088"/>
            <a:ext cx="50863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Новая папка\файлы к пр\1617821493_19-p-pdd-fon-dlya-prezentatsi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1" y="27468"/>
            <a:ext cx="9144000" cy="6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D:\Desktop\конкурс пдд\Equus_quagga_burchellii_-_Etosha,_2014.jpg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92" y="3291100"/>
            <a:ext cx="2352053" cy="15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esktop\конкурс пдд\800px-Rothschild's_Giraffe_(Giraffa_camelopardalis_rothschildi)_male_(7068054987),_crop_&amp;_edit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45985"/>
            <a:ext cx="2174945" cy="29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esktop\конкурс пдд\72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2" y="3284984"/>
            <a:ext cx="2370222" cy="15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5531" y="499435"/>
            <a:ext cx="83895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называют пешеходный переход?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17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Новая папка\файлы к пр\1617821493_19-p-pdd-fon-dlya-prezentatsi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5531" y="499435"/>
            <a:ext cx="83895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Куда сначала надо посмотреть, переходя дорогу?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45985"/>
            <a:ext cx="5124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16078"/>
            <a:ext cx="5029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53992"/>
            <a:ext cx="4619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5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C5C5C"/>
      </a:dk1>
      <a:lt1>
        <a:sysClr val="window" lastClr="DBDBD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220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2022-11-06T13:34:52Z</dcterms:created>
  <dcterms:modified xsi:type="dcterms:W3CDTF">2022-11-06T17:28:55Z</dcterms:modified>
</cp:coreProperties>
</file>